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846"/>
  </p:normalViewPr>
  <p:slideViewPr>
    <p:cSldViewPr snapToGrid="0" showGuides="1">
      <p:cViewPr>
        <p:scale>
          <a:sx n="130" d="100"/>
          <a:sy n="130" d="100"/>
        </p:scale>
        <p:origin x="1032" y="-30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58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69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02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91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34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2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9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31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07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96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85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259CDF5-7D63-1DF6-4D69-51316194486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06413"/>
            <a:ext cx="6858000" cy="968865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8C73E-EC92-744E-9E63-44CF8319C58C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609DB-B924-014E-894D-951F404E2F9B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D1EEC63-3F73-478A-FF69-5892200E91C3}"/>
              </a:ext>
            </a:extLst>
          </p:cNvPr>
          <p:cNvSpPr txBox="1"/>
          <p:nvPr userDrawn="1"/>
        </p:nvSpPr>
        <p:spPr>
          <a:xfrm>
            <a:off x="919316" y="1857430"/>
            <a:ext cx="48382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800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958DF6D-684B-945F-5907-CBAAD11F3827}"/>
              </a:ext>
            </a:extLst>
          </p:cNvPr>
          <p:cNvSpPr txBox="1"/>
          <p:nvPr userDrawn="1"/>
        </p:nvSpPr>
        <p:spPr>
          <a:xfrm>
            <a:off x="334296" y="2210092"/>
            <a:ext cx="48382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69154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84AC187D-50F3-B29A-FED3-CC8A1C1241DC}"/>
              </a:ext>
            </a:extLst>
          </p:cNvPr>
          <p:cNvSpPr txBox="1"/>
          <p:nvPr/>
        </p:nvSpPr>
        <p:spPr>
          <a:xfrm>
            <a:off x="688257" y="1641988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C5BA410-E002-BF24-D730-7C535B0F60A1}"/>
              </a:ext>
            </a:extLst>
          </p:cNvPr>
          <p:cNvSpPr txBox="1"/>
          <p:nvPr/>
        </p:nvSpPr>
        <p:spPr>
          <a:xfrm>
            <a:off x="834290" y="1824090"/>
            <a:ext cx="583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Prénom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88D89D6-61F0-788A-B455-BCEABF9DF848}"/>
              </a:ext>
            </a:extLst>
          </p:cNvPr>
          <p:cNvSpPr txBox="1"/>
          <p:nvPr/>
        </p:nvSpPr>
        <p:spPr>
          <a:xfrm>
            <a:off x="270140" y="2188294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Année de naissance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E69CB97-434A-ED98-0AE2-93332BDB304F}"/>
              </a:ext>
            </a:extLst>
          </p:cNvPr>
          <p:cNvSpPr txBox="1"/>
          <p:nvPr/>
        </p:nvSpPr>
        <p:spPr>
          <a:xfrm>
            <a:off x="688257" y="2399892"/>
            <a:ext cx="4908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DD4D96F-A531-07B4-C4A9-AC39A36555F9}"/>
              </a:ext>
            </a:extLst>
          </p:cNvPr>
          <p:cNvSpPr txBox="1"/>
          <p:nvPr/>
        </p:nvSpPr>
        <p:spPr>
          <a:xfrm>
            <a:off x="1126197" y="2591825"/>
            <a:ext cx="612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Portable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9083C4A-004F-FC9C-C755-F803079016DD}"/>
              </a:ext>
            </a:extLst>
          </p:cNvPr>
          <p:cNvSpPr txBox="1"/>
          <p:nvPr/>
        </p:nvSpPr>
        <p:spPr>
          <a:xfrm>
            <a:off x="1126197" y="2775149"/>
            <a:ext cx="793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postal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137924B-1B6E-4CDF-14BF-06960915264E}"/>
              </a:ext>
            </a:extLst>
          </p:cNvPr>
          <p:cNvSpPr txBox="1"/>
          <p:nvPr/>
        </p:nvSpPr>
        <p:spPr>
          <a:xfrm>
            <a:off x="647483" y="296708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B954559-8066-13D5-09A5-B1318201C98A}"/>
              </a:ext>
            </a:extLst>
          </p:cNvPr>
          <p:cNvSpPr txBox="1"/>
          <p:nvPr/>
        </p:nvSpPr>
        <p:spPr>
          <a:xfrm>
            <a:off x="2079521" y="4537588"/>
            <a:ext cx="4645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Votre résumé</a:t>
            </a:r>
          </a:p>
        </p:txBody>
      </p:sp>
    </p:spTree>
    <p:extLst>
      <p:ext uri="{BB962C8B-B14F-4D97-AF65-F5344CB8AC3E}">
        <p14:creationId xmlns:p14="http://schemas.microsoft.com/office/powerpoint/2010/main" val="3451025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12</Words>
  <Application>Microsoft Macintosh PowerPoint</Application>
  <PresentationFormat>Format A4 (210 x 297 mm)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Deffay</dc:creator>
  <cp:lastModifiedBy>Camille Deffay</cp:lastModifiedBy>
  <cp:revision>1</cp:revision>
  <dcterms:created xsi:type="dcterms:W3CDTF">2023-06-07T14:18:21Z</dcterms:created>
  <dcterms:modified xsi:type="dcterms:W3CDTF">2023-06-07T14:36:45Z</dcterms:modified>
</cp:coreProperties>
</file>